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71" r:id="rId3"/>
    <p:sldMasterId id="2147483681" r:id="rId4"/>
    <p:sldMasterId id="2147483698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3D"/>
    <a:srgbClr val="F7B63E"/>
    <a:srgbClr val="FFE100"/>
    <a:srgbClr val="051628"/>
    <a:srgbClr val="FFF000"/>
    <a:srgbClr val="1F2B61"/>
    <a:srgbClr val="F5AD58"/>
    <a:srgbClr val="FC7B1C"/>
    <a:srgbClr val="6A1684"/>
    <a:srgbClr val="C7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2" autoAdjust="0"/>
    <p:restoredTop sz="94705" autoAdjust="0"/>
  </p:normalViewPr>
  <p:slideViewPr>
    <p:cSldViewPr>
      <p:cViewPr varScale="1">
        <p:scale>
          <a:sx n="88" d="100"/>
          <a:sy n="88" d="100"/>
        </p:scale>
        <p:origin x="142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30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DEA1AABF-34B8-4BD7-999C-DA223DC64B7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DC07E81C-347E-464B-9CBB-CFE78323031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329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r">
              <a:defRPr sz="800"/>
            </a:lvl1pPr>
          </a:lstStyle>
          <a:p>
            <a:fld id="{D516716E-4AE3-48A3-B1AD-D36490D87C5D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503" tIns="31252" rIns="62503" bIns="312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306" y="3199300"/>
            <a:ext cx="7893705" cy="3031254"/>
          </a:xfrm>
          <a:prstGeom prst="rect">
            <a:avLst/>
          </a:prstGeom>
        </p:spPr>
        <p:txBody>
          <a:bodyPr vert="horz" lIns="62503" tIns="31252" rIns="62503" bIns="3125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329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r">
              <a:defRPr sz="800"/>
            </a:lvl1pPr>
          </a:lstStyle>
          <a:p>
            <a:fld id="{4C6B3E6B-A1E7-46D5-A5B8-6297EC96D75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0B71D22-C74D-4FC2-AA4D-C9E4D1EEA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452" indent="-283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542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8359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2175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99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9809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25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744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7633" eaLnBrk="1" fontAlgn="base" hangingPunct="1">
              <a:spcBef>
                <a:spcPct val="0"/>
              </a:spcBef>
              <a:spcAft>
                <a:spcPct val="0"/>
              </a:spcAft>
            </a:pPr>
            <a:fld id="{33D53B8A-E84D-4EC9-B294-F3B0F7D30485}" type="slidenum">
              <a:rPr kumimoji="0"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defTabSz="90763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057F800-EF7C-47F2-B5FD-05E9310F0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9225" y="504825"/>
            <a:ext cx="4487863" cy="2525713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9B38349-EDC8-4367-852B-0F2D82CBF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E89D7A-FAEA-4DC4-A6D9-3F27FDEA2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707E3-D4B8-4916-9909-A6731E6E9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F3B70-4641-4A48-A9E6-E7B508E54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63E8C-42AA-451A-9703-1623FBC54C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22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E992A0-0775-441F-8C9D-E15BA859E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FC3ED5-94F5-4A2F-9E8E-41F301AA5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CD5AC5-FE47-4A80-9A73-F952FBBE0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4F5D6-053B-49BB-BA51-645467A9917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490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D1C19-802A-4FAA-BF3E-6832F56B8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3FBE3-6DED-4A24-B967-9E68B810B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C5F3E4-20D5-4C74-B69A-6C3FF8EFE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AE76E-977C-4966-984F-2086A46B66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257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0A633-B98A-41CF-A4D8-B7F8C3E0F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BC6E7-05D1-4AC8-B145-4CC973092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C3431-1316-4EB1-8EAA-B11619149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7EE79-2D28-40EA-820A-9F9478ACD0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066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76520F-9087-4D97-A318-C6FE92A29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94663D-CA06-49B1-966F-902B228CB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DE743D-0BA2-443A-AD20-3D97275C4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53057-CD65-4F8A-A4EA-D1102F504F1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4475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B6A9A5-8F7F-4DFA-BC30-6B640BA807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C485C3-C89C-464C-9B2C-449216B12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85962F-EF8C-40CA-8F4A-D39449438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0B1A1-B5AC-4F9C-A01B-0631423267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781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48B39C-4779-4803-A2B5-DDBACA6F0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AE219B-CBCD-4EC0-9015-8A027CDE3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929C6E-C813-47B5-AD00-D0A0DDC8A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5B758-0001-4E60-8D4D-B55C4BEAF4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8114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738B-9483-412F-A0FD-533FDB20D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6CD8A-895F-4BCC-952B-5F2BCFF47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11B90-CBD1-4724-8FE7-56AF61AE1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B3C01-207E-4EE3-906D-BBA07EAF98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129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D5503-4C35-44A6-AA0C-CDD740D2E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64BCA-EEEA-46A7-900D-96BD194F5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2AACE-ADF0-43D6-A3B9-FE92A8572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ED3ED-5DAD-4D8B-89E7-B05A9907EF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05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D7B0C-3053-4B69-AF97-C1CCFFB10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B7AFB-FA01-4EC3-A647-9CEA9FA51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A45F0-3B0F-43F4-8B74-21AB51D89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3C112-32AE-44D3-B3FB-31B892D36A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F77A87-F87D-4B61-89A6-BE695D33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B9C0A-7554-4B44-A9D0-B9D8701C4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87297-C17B-43A3-AA5B-89F60BD7C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192D1-4742-4FE2-A314-A620E76DFA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46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2024/4/5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C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F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2024/4/5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F89587-A25F-4F37-B01E-5EBB9C44C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05F63E-1EC0-42A6-B95C-A5E3BC40D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A9C177-0D00-4163-BB88-E9CA45C6C1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45E130-E0FC-4E7B-A37B-1F9E1EE844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F9FBDB-8C9C-4DF1-9AAB-F340A2CE1C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06F800B0-5B57-4FE0-96C0-7D5B643930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59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正方形/長方形 4">
            <a:extLst>
              <a:ext uri="{FF2B5EF4-FFF2-40B4-BE49-F238E27FC236}">
                <a16:creationId xmlns:a16="http://schemas.microsoft.com/office/drawing/2014/main" id="{9E037406-4B83-46EB-BEA1-29FD8013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234951"/>
            <a:ext cx="864235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ja-JP" altLang="en-US" sz="24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F1D6FCA-7601-4788-98E6-0F1136A38239}"/>
              </a:ext>
            </a:extLst>
          </p:cNvPr>
          <p:cNvSpPr/>
          <p:nvPr/>
        </p:nvSpPr>
        <p:spPr>
          <a:xfrm>
            <a:off x="2351088" y="476250"/>
            <a:ext cx="7561262" cy="245586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BE08FBA6-4B7C-4AFA-A7DB-C34DD0CB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620714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The 123rd Annual Meeting of the </a:t>
            </a:r>
          </a:p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Japanese Dermatological Association</a:t>
            </a:r>
          </a:p>
          <a:p>
            <a:pPr algn="ctr" eaLnBrk="1" hangingPunct="1"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COI	 Disclosure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A82F0B99-6556-48F2-AE57-AC02EF7B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45" y="2348881"/>
            <a:ext cx="496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Name of First Author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E39065D3-46A0-496A-9C06-279D2D98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3127376"/>
            <a:ext cx="75231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  <a:defRPr/>
            </a:pPr>
            <a:r>
              <a:rPr kumimoji="0"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connection with the presentation, I disclose COI with the following companies/organizations.</a:t>
            </a:r>
            <a:r>
              <a:rPr lang="en-US" altLang="ja-JP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23">
            <a:extLst>
              <a:ext uri="{FF2B5EF4-FFF2-40B4-BE49-F238E27FC236}">
                <a16:creationId xmlns:a16="http://schemas.microsoft.com/office/drawing/2014/main" id="{22834710-DE2B-4D57-B29A-80355373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933825"/>
            <a:ext cx="80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position of a board member or advisor :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Pharmaceuticals, Inc.</a:t>
            </a:r>
          </a:p>
        </p:txBody>
      </p:sp>
      <p:sp>
        <p:nvSpPr>
          <p:cNvPr id="13" name="テキスト ボックス 24">
            <a:extLst>
              <a:ext uri="{FF2B5EF4-FFF2-40B4-BE49-F238E27FC236}">
                <a16:creationId xmlns:a16="http://schemas.microsoft.com/office/drawing/2014/main" id="{B6C89EE8-A044-4134-A83D-7023ED72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265613"/>
            <a:ext cx="6573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Honoraria for lectures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： ○○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Co, Ltd.</a:t>
            </a:r>
            <a:endParaRPr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25">
            <a:extLst>
              <a:ext uri="{FF2B5EF4-FFF2-40B4-BE49-F238E27FC236}">
                <a16:creationId xmlns:a16="http://schemas.microsoft.com/office/drawing/2014/main" id="{ABEFC38B-33BF-49E4-90EC-D2D2ED6F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59581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comissioned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 joint research grant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○○</a:t>
            </a:r>
            <a:r>
              <a:rPr lang="en-US" altLang="ja-JP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Inc.</a:t>
            </a:r>
            <a:endParaRPr lang="ja-JP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26">
            <a:extLst>
              <a:ext uri="{FF2B5EF4-FFF2-40B4-BE49-F238E27FC236}">
                <a16:creationId xmlns:a16="http://schemas.microsoft.com/office/drawing/2014/main" id="{31F9F8A3-0258-4D23-B4C9-D9661CB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927600"/>
            <a:ext cx="712587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 grant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 ○○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Pharmaceutical </a:t>
            </a:r>
            <a:r>
              <a:rPr lang="ja-JP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Co., Ltd.</a:t>
            </a:r>
          </a:p>
        </p:txBody>
      </p:sp>
      <p:grpSp>
        <p:nvGrpSpPr>
          <p:cNvPr id="16" name="グループ化 10">
            <a:extLst>
              <a:ext uri="{FF2B5EF4-FFF2-40B4-BE49-F238E27FC236}">
                <a16:creationId xmlns:a16="http://schemas.microsoft.com/office/drawing/2014/main" id="{E6DB8D2B-847D-419C-82C6-F27F5A6AC85D}"/>
              </a:ext>
            </a:extLst>
          </p:cNvPr>
          <p:cNvGrpSpPr>
            <a:grpSpLocks/>
          </p:cNvGrpSpPr>
          <p:nvPr/>
        </p:nvGrpSpPr>
        <p:grpSpPr bwMode="auto">
          <a:xfrm>
            <a:off x="5303839" y="5441950"/>
            <a:ext cx="4321175" cy="939800"/>
            <a:chOff x="3725764" y="5479801"/>
            <a:chExt cx="4320481" cy="939440"/>
          </a:xfrm>
        </p:grpSpPr>
        <p:sp>
          <p:nvSpPr>
            <p:cNvPr id="17" name="線吹き出し 2 4">
              <a:extLst>
                <a:ext uri="{FF2B5EF4-FFF2-40B4-BE49-F238E27FC236}">
                  <a16:creationId xmlns:a16="http://schemas.microsoft.com/office/drawing/2014/main" id="{210D81BB-F5C7-438E-ABBA-A4D6E7C2B27B}"/>
                </a:ext>
              </a:extLst>
            </p:cNvPr>
            <p:cNvSpPr/>
            <p:nvPr/>
          </p:nvSpPr>
          <p:spPr>
            <a:xfrm flipV="1">
              <a:off x="3725764" y="5479801"/>
              <a:ext cx="4320481" cy="885486"/>
            </a:xfrm>
            <a:prstGeom prst="callout2">
              <a:avLst>
                <a:gd name="adj1" fmla="val 48628"/>
                <a:gd name="adj2" fmla="val -210"/>
                <a:gd name="adj3" fmla="val 48628"/>
                <a:gd name="adj4" fmla="val -11503"/>
                <a:gd name="adj5" fmla="val 107966"/>
                <a:gd name="adj6" fmla="val -2217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18" name="テキスト ボックス 9">
              <a:extLst>
                <a:ext uri="{FF2B5EF4-FFF2-40B4-BE49-F238E27FC236}">
                  <a16:creationId xmlns:a16="http://schemas.microsoft.com/office/drawing/2014/main" id="{AFCFB6A0-E01A-4315-BAF6-FE0F2F64F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263" y="5534024"/>
              <a:ext cx="429898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If </a:t>
              </a:r>
              <a:r>
                <a:rPr lang="ja-JP" altLang="en-US" sz="1600" b="1">
                  <a:solidFill>
                    <a:srgbClr val="FF0000"/>
                  </a:solidFill>
                </a:rPr>
                <a:t>“</a:t>
              </a:r>
              <a:r>
                <a:rPr lang="en-US" altLang="ja-JP" sz="1600" b="1">
                  <a:solidFill>
                    <a:srgbClr val="FF0000"/>
                  </a:solidFill>
                </a:rPr>
                <a:t>yes”,   leave the relevant item(s) and give the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name(s) of company / organization concerned.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(No need to disclose the amounts. )</a:t>
              </a:r>
              <a:endParaRPr lang="ja-JP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B363FD5-AAAC-4E58-994E-C55351331192}"/>
                </a:ext>
              </a:extLst>
            </p:cNvPr>
            <p:cNvSpPr/>
            <p:nvPr/>
          </p:nvSpPr>
          <p:spPr>
            <a:xfrm>
              <a:off x="3725764" y="5479801"/>
              <a:ext cx="4320481" cy="939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115</Words>
  <Application>Microsoft Office PowerPoint</Application>
  <PresentationFormat>ワイド画面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Calibri</vt:lpstr>
      <vt:lpstr>Times New Roman</vt:lpstr>
      <vt:lpstr>3_Office テーマ</vt:lpstr>
      <vt:lpstr>5_Office テーマ</vt:lpstr>
      <vt:lpstr>4_Office テーマ</vt:lpstr>
      <vt:lpstr>6_Office テーマ</vt:lpstr>
      <vt:lpstr>1_Default Design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tozaki</dc:creator>
  <cp:lastModifiedBy>PC21</cp:lastModifiedBy>
  <cp:revision>222</cp:revision>
  <cp:lastPrinted>2020-03-11T11:37:25Z</cp:lastPrinted>
  <dcterms:created xsi:type="dcterms:W3CDTF">2014-07-03T07:50:06Z</dcterms:created>
  <dcterms:modified xsi:type="dcterms:W3CDTF">2024-04-05T04:47:19Z</dcterms:modified>
</cp:coreProperties>
</file>